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wdp" ContentType="image/vnd.ms-photo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2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handoutMaster" Target="handoutMasters/handout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97B21F-D7F4-3D40-AC85-857EE3804FC6}" type="datetimeFigureOut">
              <a:rPr lang="fr-FR" smtClean="0"/>
              <a:t>17/09/22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C75C0-9A3C-6542-B440-8734C876236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8906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2300C-5A3A-4A4E-8A00-093B642D2D67}" type="datetimeFigureOut">
              <a:rPr lang="fr-FR" smtClean="0"/>
              <a:t>17/09/22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FECA8-281C-834D-B868-B397722FD64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04532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3CBD-06B4-F441-88E5-9F0504D5500B}" type="datetime1">
              <a:rPr lang="fr-FR" smtClean="0"/>
              <a:t>17/09/22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3643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DF42C-78F5-AB40-8188-087DB265EA7A}" type="datetime1">
              <a:rPr lang="fr-FR" smtClean="0"/>
              <a:t>17/09/22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638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72BD1-A9BF-834B-B7A6-A77BD08B5981}" type="datetime1">
              <a:rPr lang="fr-FR" smtClean="0"/>
              <a:t>17/09/22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07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B2492-4C8F-B54B-875E-D5DC6F670D57}" type="datetime1">
              <a:rPr lang="fr-FR" smtClean="0"/>
              <a:t>17/09/22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63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5F7DB-5F17-4D44-B6F2-FB7199A20B21}" type="datetime1">
              <a:rPr lang="fr-FR" smtClean="0"/>
              <a:t>17/09/22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16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B5FE6-B5E1-784C-AA4A-2E43FB521012}" type="datetime1">
              <a:rPr lang="fr-FR" smtClean="0"/>
              <a:t>17/09/22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470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BB6B8-4D13-2640-8D33-29F98AFEE859}" type="datetime1">
              <a:rPr lang="fr-FR" smtClean="0"/>
              <a:t>17/09/22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142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6ECE9-4878-E54A-8933-1E8C345DAD2B}" type="datetime1">
              <a:rPr lang="fr-FR" smtClean="0"/>
              <a:t>17/09/22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252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B989-D20E-444A-A6E3-D4B4FDF91199}" type="datetime1">
              <a:rPr lang="fr-FR" smtClean="0"/>
              <a:t>17/09/22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64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F8F11-E5C7-9144-8ABD-0F2C5E5761C8}" type="datetime1">
              <a:rPr lang="fr-FR" smtClean="0"/>
              <a:t>17/09/22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51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11A9D-CDD3-EE4E-BD38-BA52C939DB13}" type="datetime1">
              <a:rPr lang="fr-FR" smtClean="0"/>
              <a:t>17/09/22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792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4F1C3-7819-DC40-B60C-69345BC76752}" type="datetime1">
              <a:rPr lang="fr-FR" smtClean="0"/>
              <a:t>17/09/22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98665-6060-7145-8D88-AB0C3B26086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74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jpeg"/><Relationship Id="rId5" Type="http://schemas.microsoft.com/office/2007/relationships/hdphoto" Target="../media/hdphoto3.wdp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154693" y="168616"/>
            <a:ext cx="31947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Chouette c’est noël .</a:t>
            </a:r>
            <a:endParaRPr lang="fr-FR" sz="2800" dirty="0"/>
          </a:p>
        </p:txBody>
      </p:sp>
      <p:pic>
        <p:nvPicPr>
          <p:cNvPr id="6" name="Image 5" descr="DSC_0408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84" t="35759" r="41977" b="14838"/>
          <a:stretch/>
        </p:blipFill>
        <p:spPr>
          <a:xfrm>
            <a:off x="307275" y="1055076"/>
            <a:ext cx="4716642" cy="498856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244165" y="1393111"/>
            <a:ext cx="3845749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Matériels : noir </a:t>
            </a:r>
            <a:r>
              <a:rPr lang="mr-IN" dirty="0" smtClean="0"/>
              <a:t>–</a:t>
            </a:r>
            <a:r>
              <a:rPr lang="fr-FR" dirty="0" smtClean="0"/>
              <a:t> jaune jonquille</a:t>
            </a:r>
          </a:p>
          <a:p>
            <a:r>
              <a:rPr lang="fr-FR" dirty="0" smtClean="0"/>
              <a:t> jaune </a:t>
            </a:r>
            <a:r>
              <a:rPr lang="mr-IN" dirty="0" smtClean="0"/>
              <a:t>–</a:t>
            </a:r>
            <a:r>
              <a:rPr lang="fr-FR" dirty="0" smtClean="0"/>
              <a:t> vert riche </a:t>
            </a:r>
            <a:r>
              <a:rPr lang="mr-IN" dirty="0" smtClean="0"/>
              <a:t>–</a:t>
            </a:r>
            <a:r>
              <a:rPr lang="fr-FR" dirty="0" smtClean="0"/>
              <a:t> vert chartreuse</a:t>
            </a:r>
          </a:p>
          <a:p>
            <a:r>
              <a:rPr lang="fr-FR" dirty="0" smtClean="0"/>
              <a:t>Mélange de marron bolet et anthracite</a:t>
            </a:r>
          </a:p>
          <a:p>
            <a:r>
              <a:rPr lang="fr-FR" dirty="0" smtClean="0"/>
              <a:t>Terre de sienne </a:t>
            </a:r>
            <a:r>
              <a:rPr lang="mr-IN" dirty="0" smtClean="0"/>
              <a:t>–</a:t>
            </a:r>
            <a:r>
              <a:rPr lang="fr-FR" dirty="0" smtClean="0"/>
              <a:t> rouge sang </a:t>
            </a:r>
            <a:r>
              <a:rPr lang="mr-IN" dirty="0" smtClean="0"/>
              <a:t>–</a:t>
            </a:r>
            <a:r>
              <a:rPr lang="fr-FR" dirty="0" smtClean="0"/>
              <a:t> bleuet</a:t>
            </a:r>
          </a:p>
          <a:p>
            <a:r>
              <a:rPr lang="fr-FR" dirty="0" smtClean="0"/>
              <a:t>Chamois </a:t>
            </a:r>
            <a:r>
              <a:rPr lang="mr-IN" dirty="0" smtClean="0"/>
              <a:t>–</a:t>
            </a:r>
            <a:r>
              <a:rPr lang="fr-FR" dirty="0" smtClean="0"/>
              <a:t> gris d’argent </a:t>
            </a:r>
            <a:r>
              <a:rPr lang="mr-IN" dirty="0" smtClean="0"/>
              <a:t>–</a:t>
            </a:r>
            <a:endParaRPr lang="fr-FR" dirty="0" smtClean="0"/>
          </a:p>
          <a:p>
            <a:r>
              <a:rPr lang="fr-FR" dirty="0" smtClean="0"/>
              <a:t>Porte </a:t>
            </a:r>
            <a:r>
              <a:rPr lang="mr-IN" dirty="0" smtClean="0"/>
              <a:t>–</a:t>
            </a:r>
            <a:r>
              <a:rPr lang="fr-FR" dirty="0" smtClean="0"/>
              <a:t> plume</a:t>
            </a:r>
          </a:p>
          <a:p>
            <a:r>
              <a:rPr lang="fr-FR" dirty="0" smtClean="0"/>
              <a:t>Pinceaux : petit et moyen</a:t>
            </a:r>
          </a:p>
          <a:p>
            <a:r>
              <a:rPr lang="fr-FR" dirty="0" smtClean="0"/>
              <a:t>Putois : petit et moyen</a:t>
            </a:r>
          </a:p>
          <a:p>
            <a:r>
              <a:rPr lang="fr-FR" dirty="0" smtClean="0"/>
              <a:t>Gomme américaine</a:t>
            </a:r>
          </a:p>
          <a:p>
            <a:r>
              <a:rPr lang="fr-FR" dirty="0" smtClean="0"/>
              <a:t>Aspic </a:t>
            </a:r>
            <a:r>
              <a:rPr lang="mr-IN" dirty="0" smtClean="0"/>
              <a:t>–</a:t>
            </a:r>
            <a:r>
              <a:rPr lang="fr-FR" dirty="0" smtClean="0"/>
              <a:t> medium </a:t>
            </a:r>
            <a:r>
              <a:rPr lang="fr-FR" dirty="0" err="1" smtClean="0"/>
              <a:t>etc</a:t>
            </a:r>
            <a:r>
              <a:rPr lang="mr-IN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600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2</a:t>
            </a:fld>
            <a:endParaRPr lang="fr-FR"/>
          </a:p>
        </p:txBody>
      </p:sp>
      <p:pic>
        <p:nvPicPr>
          <p:cNvPr id="5" name="Image 4" descr="DSC_0391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11" t="13578" r="21142" b="8790"/>
          <a:stretch/>
        </p:blipFill>
        <p:spPr>
          <a:xfrm>
            <a:off x="122910" y="91058"/>
            <a:ext cx="2720739" cy="267467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2847684"/>
            <a:ext cx="325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Dessiner ou décalquer le modèle</a:t>
            </a:r>
            <a:endParaRPr lang="fr-FR" dirty="0"/>
          </a:p>
        </p:txBody>
      </p:sp>
      <p:pic>
        <p:nvPicPr>
          <p:cNvPr id="7" name="Image 6" descr="DSC_0392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48" t="8873" r="15094" b="8789"/>
          <a:stretch/>
        </p:blipFill>
        <p:spPr>
          <a:xfrm>
            <a:off x="3052267" y="91058"/>
            <a:ext cx="2707177" cy="267467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961140" y="532659"/>
            <a:ext cx="318286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À la plume, sertir en noir la chouette, la tasse et les mots.</a:t>
            </a:r>
          </a:p>
          <a:p>
            <a:r>
              <a:rPr lang="fr-FR" dirty="0" smtClean="0"/>
              <a:t> </a:t>
            </a:r>
            <a:r>
              <a:rPr lang="fr-FR" dirty="0"/>
              <a:t>P</a:t>
            </a:r>
            <a:r>
              <a:rPr lang="fr-FR" dirty="0" smtClean="0"/>
              <a:t>oser soit à la plume ou au pinceau fin, du bleuet pour former les flocons de neige.</a:t>
            </a:r>
          </a:p>
          <a:p>
            <a:r>
              <a:rPr lang="fr-FR" dirty="0" smtClean="0"/>
              <a:t>Cuire.</a:t>
            </a:r>
            <a:endParaRPr lang="fr-FR" dirty="0"/>
          </a:p>
        </p:txBody>
      </p:sp>
      <p:pic>
        <p:nvPicPr>
          <p:cNvPr id="9" name="Image 8" descr="DSC_0393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2" t="46522" r="30104" b="17191"/>
          <a:stretch/>
        </p:blipFill>
        <p:spPr>
          <a:xfrm>
            <a:off x="122910" y="3217016"/>
            <a:ext cx="4342824" cy="221202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650099" y="3523752"/>
            <a:ext cx="4219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 pinceau très fin, poser un trait de jaune, un trait de jaune  jonquille</a:t>
            </a:r>
          </a:p>
          <a:p>
            <a:r>
              <a:rPr lang="fr-FR" dirty="0" smtClean="0"/>
              <a:t>Un trait de terre de sienne.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3482453" y="3687647"/>
            <a:ext cx="1167646" cy="1434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0" idx="1"/>
          </p:cNvCxnSpPr>
          <p:nvPr/>
        </p:nvCxnSpPr>
        <p:spPr>
          <a:xfrm flipH="1">
            <a:off x="3789728" y="3985417"/>
            <a:ext cx="860371" cy="255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3789728" y="4240795"/>
            <a:ext cx="1003766" cy="3892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479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 descr="DSC_039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0" r="20919"/>
          <a:stretch/>
        </p:blipFill>
        <p:spPr>
          <a:xfrm>
            <a:off x="184366" y="0"/>
            <a:ext cx="3892154" cy="404979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240399" y="348278"/>
            <a:ext cx="4903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nœud est en jaune et jaune jonquille</a:t>
            </a:r>
          </a:p>
          <a:p>
            <a:r>
              <a:rPr lang="fr-FR" dirty="0" smtClean="0"/>
              <a:t>Le cœur de la fleur est en jaune jonquille.</a:t>
            </a:r>
          </a:p>
          <a:p>
            <a:r>
              <a:rPr lang="fr-FR" dirty="0" smtClean="0"/>
              <a:t>Les petites fleurs sont en rose</a:t>
            </a:r>
          </a:p>
          <a:p>
            <a:r>
              <a:rPr lang="fr-FR" dirty="0" smtClean="0"/>
              <a:t>Les plumes sont avec le mélange marron bolet et anthracite.</a:t>
            </a:r>
          </a:p>
          <a:p>
            <a:r>
              <a:rPr lang="fr-FR" dirty="0" smtClean="0"/>
              <a:t>La tête est en chamois avec les ombres de terre de sienne.</a:t>
            </a:r>
          </a:p>
          <a:p>
            <a:r>
              <a:rPr lang="fr-FR" dirty="0" smtClean="0"/>
              <a:t>Le tour des yeux est en terre de sienne.</a:t>
            </a:r>
            <a:endParaRPr lang="fr-FR" dirty="0"/>
          </a:p>
        </p:txBody>
      </p:sp>
      <p:pic>
        <p:nvPicPr>
          <p:cNvPr id="7" name="Image 6" descr="DSC_039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5" t="26685" r="38616" b="45085"/>
          <a:stretch/>
        </p:blipFill>
        <p:spPr>
          <a:xfrm>
            <a:off x="4240399" y="2656601"/>
            <a:ext cx="4790297" cy="406487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4224932"/>
            <a:ext cx="3666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feuillage et l’écharpe est en vert chartreuse et vert riche.</a:t>
            </a:r>
          </a:p>
          <a:p>
            <a:r>
              <a:rPr lang="fr-FR" dirty="0" smtClean="0"/>
              <a:t>La fleur est en rouge de fer et rouge sang.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99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4</a:t>
            </a:fld>
            <a:endParaRPr lang="fr-FR"/>
          </a:p>
        </p:txBody>
      </p:sp>
      <p:pic>
        <p:nvPicPr>
          <p:cNvPr id="5" name="Image 4" descr="DSC_03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9" t="49202" r="36152" b="23913"/>
          <a:stretch/>
        </p:blipFill>
        <p:spPr>
          <a:xfrm>
            <a:off x="286789" y="389252"/>
            <a:ext cx="4728967" cy="33188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26105" y="655581"/>
            <a:ext cx="38178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 pinceau, poser du brique de fer et du rouge sang, </a:t>
            </a:r>
            <a:r>
              <a:rPr lang="fr-FR" dirty="0" err="1" smtClean="0"/>
              <a:t>putoiser</a:t>
            </a:r>
            <a:r>
              <a:rPr lang="fr-FR" dirty="0" smtClean="0"/>
              <a:t> au putois, puis à l’éponge, avec la gomme américaine dessiner des flocons.</a:t>
            </a:r>
          </a:p>
          <a:p>
            <a:r>
              <a:rPr lang="fr-FR" dirty="0" smtClean="0"/>
              <a:t>Le dessous de tasse est dessiner au pinceau en brique de fer et rouge sang.</a:t>
            </a:r>
            <a:endParaRPr lang="fr-FR" dirty="0"/>
          </a:p>
        </p:txBody>
      </p:sp>
      <p:pic>
        <p:nvPicPr>
          <p:cNvPr id="7" name="Image 6" descr="DSC_039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5" t="15931" r="21590" b="68138"/>
          <a:stretch/>
        </p:blipFill>
        <p:spPr>
          <a:xfrm>
            <a:off x="286788" y="3708133"/>
            <a:ext cx="3559525" cy="301334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837739" y="4076332"/>
            <a:ext cx="50937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Au pinceau, poser du vert chartreuse et du vert riche.</a:t>
            </a:r>
          </a:p>
          <a:p>
            <a:r>
              <a:rPr lang="fr-FR" dirty="0" err="1" smtClean="0"/>
              <a:t>Putoiser</a:t>
            </a:r>
            <a:r>
              <a:rPr lang="fr-FR" dirty="0" smtClean="0"/>
              <a:t> et dessiner la nervure à la gomme.</a:t>
            </a:r>
          </a:p>
          <a:p>
            <a:r>
              <a:rPr lang="fr-FR" dirty="0" smtClean="0"/>
              <a:t>Poser au pinceau du brique de fer et du rouge sang </a:t>
            </a:r>
            <a:r>
              <a:rPr lang="fr-FR" dirty="0" err="1" smtClean="0"/>
              <a:t>putoiser</a:t>
            </a:r>
            <a:r>
              <a:rPr lang="fr-FR" dirty="0" smtClean="0"/>
              <a:t> au petit putois, et redessiner les contours à la gomme.</a:t>
            </a:r>
          </a:p>
          <a:p>
            <a:r>
              <a:rPr lang="fr-FR" dirty="0" smtClean="0"/>
              <a:t>Nettoyer </a:t>
            </a:r>
            <a:r>
              <a:rPr lang="fr-FR" smtClean="0"/>
              <a:t>et cuire.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1254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98665-6060-7145-8D88-AB0C3B260862}" type="slidenum">
              <a:rPr lang="fr-FR" smtClean="0"/>
              <a:t>5</a:t>
            </a:fld>
            <a:endParaRPr lang="fr-FR"/>
          </a:p>
        </p:txBody>
      </p:sp>
      <p:pic>
        <p:nvPicPr>
          <p:cNvPr id="5" name="Image 4" descr="CHOUETTE 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2" t="1607" r="9393" b="11816"/>
          <a:stretch/>
        </p:blipFill>
        <p:spPr>
          <a:xfrm rot="5400000">
            <a:off x="310950" y="1001382"/>
            <a:ext cx="4699003" cy="4262574"/>
          </a:xfrm>
          <a:prstGeom prst="rect">
            <a:avLst/>
          </a:prstGeom>
        </p:spPr>
      </p:pic>
      <p:pic>
        <p:nvPicPr>
          <p:cNvPr id="6" name="Image 5" descr="CHOUETTE 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r="7821" b="11376"/>
          <a:stretch/>
        </p:blipFill>
        <p:spPr>
          <a:xfrm rot="5400000">
            <a:off x="5341946" y="2121426"/>
            <a:ext cx="3933807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9331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303</Words>
  <Application>Microsoft Macintosh PowerPoint</Application>
  <PresentationFormat>Présentation à l'écran (4:3)</PresentationFormat>
  <Paragraphs>36</Paragraphs>
  <Slides>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6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LAURENT</dc:creator>
  <cp:lastModifiedBy>Isabelle LAURENT</cp:lastModifiedBy>
  <cp:revision>8</cp:revision>
  <dcterms:created xsi:type="dcterms:W3CDTF">2022-09-07T15:51:51Z</dcterms:created>
  <dcterms:modified xsi:type="dcterms:W3CDTF">2022-09-17T11:44:10Z</dcterms:modified>
</cp:coreProperties>
</file>